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err="1" smtClean="0">
                <a:latin typeface="Berlin Sans FB Demi" panose="020E0802020502020306" pitchFamily="34" charset="0"/>
              </a:rPr>
              <a:t>Devinettes</a:t>
            </a:r>
            <a:r>
              <a:rPr lang="en-US" sz="4800" b="1" dirty="0" smtClean="0">
                <a:latin typeface="Berlin Sans FB Demi" panose="020E0802020502020306" pitchFamily="34" charset="0"/>
              </a:rPr>
              <a:t> (riddles – guess who it is!)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AutoNum type="arabicPeriod"/>
            </a:pPr>
            <a:r>
              <a:rPr lang="fr-FR" sz="3600" b="1" dirty="0" smtClean="0"/>
              <a:t>Il voulait un chien comme cadeau d’anniversaire.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Il est allé au parc avec Brandon.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Elle a dit que les chiens causent beaucoup de problèmes.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Il fait beaucoup de bruit et il a fait caca par terre.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Elle a un rat.</a:t>
            </a:r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2763</TotalTime>
  <Words>47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Aparajita</vt:lpstr>
      <vt:lpstr>Berlin Sans FB Demi</vt:lpstr>
      <vt:lpstr>Brush Script MT</vt:lpstr>
      <vt:lpstr>Franklin Gothic Book</vt:lpstr>
      <vt:lpstr>Crop</vt:lpstr>
      <vt:lpstr>La Clochette Devinettes (riddles – guess who it is!)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14</cp:revision>
  <dcterms:created xsi:type="dcterms:W3CDTF">2017-01-03T12:56:38Z</dcterms:created>
  <dcterms:modified xsi:type="dcterms:W3CDTF">2017-01-06T12:20:15Z</dcterms:modified>
</cp:coreProperties>
</file>